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18"/>
  </p:notesMasterIdLst>
  <p:handoutMasterIdLst>
    <p:handoutMasterId r:id="rId19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88"/>
    <p:restoredTop sz="85202"/>
  </p:normalViewPr>
  <p:slideViewPr>
    <p:cSldViewPr snapToGrid="0" snapToObjects="1">
      <p:cViewPr varScale="1">
        <p:scale>
          <a:sx n="98" d="100"/>
          <a:sy n="98" d="100"/>
        </p:scale>
        <p:origin x="140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s-CL" b="1" dirty="0"/>
              <a:t>Consulta de datos con SQL:</a:t>
            </a:r>
            <a:endParaRPr lang="es-CL" dirty="0"/>
          </a:p>
          <a:p>
            <a:pPr lvl="1"/>
            <a:r>
              <a:rPr lang="es-CL" dirty="0"/>
              <a:t>Las consultas en SQL permitieron realizar análisis más estructurados, como determinar la frecuencia de órbitas o el número de lanzamientos por sitio.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s-CL" b="1" dirty="0"/>
              <a:t>Análisis interactivo:</a:t>
            </a:r>
          </a:p>
          <a:p>
            <a:r>
              <a:rPr lang="es-CL" b="1" dirty="0"/>
              <a:t>Folium:</a:t>
            </a:r>
            <a:endParaRPr lang="es-CL" dirty="0"/>
          </a:p>
          <a:p>
            <a:pPr lvl="1"/>
            <a:r>
              <a:rPr lang="es-CL" dirty="0"/>
              <a:t>Se desarrolló un mapa interactivo para visualizar las ubicaciones de los lanzamientos.</a:t>
            </a:r>
          </a:p>
          <a:p>
            <a:r>
              <a:rPr lang="es-CL" b="1" dirty="0"/>
              <a:t>Plotly Dash:</a:t>
            </a:r>
            <a:endParaRPr lang="es-CL" dirty="0"/>
          </a:p>
          <a:p>
            <a:pPr lvl="1"/>
            <a:r>
              <a:rPr lang="es-CL" dirty="0"/>
              <a:t>Se construyó un dashboard interactivo que permite explorar los resultados del análisis de manera dinámica.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s-CL" b="1" dirty="0"/>
              <a:t>Análisis predictivo:</a:t>
            </a:r>
          </a:p>
          <a:p>
            <a:r>
              <a:rPr lang="es-CL" b="1" dirty="0"/>
              <a:t>Modelos de clasificación:</a:t>
            </a:r>
            <a:endParaRPr lang="es-CL" dirty="0"/>
          </a:p>
          <a:p>
            <a:pPr lvl="1"/>
            <a:r>
              <a:rPr lang="es-CL" dirty="0"/>
              <a:t>Se construyeron modelos para predecir el éxito de los aterrizajes utilizando algoritmos como SVM y Random Forest.</a:t>
            </a:r>
          </a:p>
          <a:p>
            <a:r>
              <a:rPr lang="es-CL" b="1" dirty="0"/>
              <a:t>Ajuste y evaluación de modelos:</a:t>
            </a:r>
            <a:endParaRPr lang="es-CL" dirty="0"/>
          </a:p>
          <a:p>
            <a:pPr lvl="1"/>
            <a:r>
              <a:rPr lang="es-CL" dirty="0"/>
              <a:t>Los modelos fueron ajustados con hiperparámetros para maximizar su precisión.</a:t>
            </a:r>
          </a:p>
          <a:p>
            <a:pPr lvl="1"/>
            <a:r>
              <a:rPr lang="es-CL" dirty="0"/>
              <a:t>Se evaluaron utilizando métricas como precisión, recall y F1-score.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s-CL" sz="2400" b="1" dirty="0"/>
              <a:t>Conclusión:</a:t>
            </a:r>
          </a:p>
          <a:p>
            <a:r>
              <a:rPr lang="es-CL" sz="2400" dirty="0"/>
              <a:t>El proyecto logró proporcionar insights significativos sobre los lanzamientos de SpaceX, así como desarrollar herramientas predictivas robustas que pueden ser utilizadas para mejorar la toma de decisiones en futuros lanzamientos.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s-CL" sz="8000" dirty="0"/>
              <a:t>Este proyecto tiene como objetivo explorar y analizar los datos relacionados con los lanzamientos de SpaceX para obtener insights valiosos utilizando herramientas de ciencia de datos. A lo largo de este análisis, se abordaron diferentes etapas, desde la recopilación de datos hasta la creación de modelos predictivos, empleando múltiples metodologías y herramientas avanzadas.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buFont typeface="Arial"/>
              <a:buNone/>
            </a:pPr>
            <a:r>
              <a:rPr lang="es-CL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Metodología de recolección de datos:</a:t>
            </a:r>
          </a:p>
          <a:p>
            <a:pPr>
              <a:lnSpc>
                <a:spcPct val="100000"/>
              </a:lnSpc>
            </a:pPr>
            <a:r>
              <a:rPr lang="es-CL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Recopilación de datos desde la API de SpaceX: Se utilizó la API de SpaceX para obtener información detallada sobre cada lanzamiento, como fecha, ubicación, carga útil, órbita, y resultados de aterrizaje.</a:t>
            </a:r>
          </a:p>
          <a:p>
            <a:pPr>
              <a:lnSpc>
                <a:spcPct val="100000"/>
              </a:lnSpc>
            </a:pPr>
            <a:r>
              <a:rPr lang="es-CL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Validación de datos: Los datos fueron validados para asegurar su integridad y consistencia.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lang="es-CL" b="1" dirty="0"/>
              <a:t>Preparación y procesamiento de datos:</a:t>
            </a:r>
          </a:p>
          <a:p>
            <a:r>
              <a:rPr lang="es-CL" b="1" dirty="0"/>
              <a:t>Wrangling de datos:</a:t>
            </a:r>
            <a:endParaRPr lang="es-CL" dirty="0"/>
          </a:p>
          <a:p>
            <a:pPr lvl="1"/>
            <a:r>
              <a:rPr lang="es-CL" dirty="0"/>
              <a:t>Se eliminaron datos irrelevantes, como los lanzamientos de Falcon 1.</a:t>
            </a:r>
          </a:p>
          <a:p>
            <a:pPr lvl="1"/>
            <a:r>
              <a:rPr lang="es-CL" dirty="0"/>
              <a:t>Se identificaron y trataron valores faltantes, especialmente en columnas clave como landingPad.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CL" b="1" dirty="0"/>
              <a:t>Transformación de datos:</a:t>
            </a:r>
            <a:endParaRPr lang="es-CL" dirty="0"/>
          </a:p>
          <a:p>
            <a:r>
              <a:rPr lang="es-CL" dirty="0"/>
              <a:t>Los datos fueron normalizados para facilitar el análisis.</a:t>
            </a:r>
          </a:p>
          <a:p>
            <a:r>
              <a:rPr lang="es-CL" dirty="0"/>
              <a:t>Se generaron nuevas columnas derivadas para enriquecer el conjunto de datos, como tasas de éxito y conteos por órbita.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D1865B6-E338-9E4C-AA4A-C579C375B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712" y="1907176"/>
            <a:ext cx="4594100" cy="367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r>
              <a:rPr lang="es-CL" b="1" dirty="0"/>
              <a:t>Análisis exploratorio de datos (EDA):</a:t>
            </a:r>
          </a:p>
          <a:p>
            <a:r>
              <a:rPr lang="es-CL" b="1" dirty="0"/>
              <a:t>Visualización:</a:t>
            </a:r>
            <a:endParaRPr lang="es-CL" dirty="0"/>
          </a:p>
          <a:p>
            <a:pPr lvl="1"/>
            <a:r>
              <a:rPr lang="es-CL" dirty="0"/>
              <a:t>Se utilizaron bibliotecas como Matplotlib y Seaborn para graficar la distribución de lanzamientos, tasas de éxito, y órbitas más frecuentes.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8B323A8-7150-C04B-9E2E-4FA607E253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169"/>
          <a:stretch/>
        </p:blipFill>
        <p:spPr>
          <a:xfrm>
            <a:off x="6552500" y="2234656"/>
            <a:ext cx="4028414" cy="36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753</TotalTime>
  <Words>456</Words>
  <Application>Microsoft Macintosh PowerPoint</Application>
  <PresentationFormat>Panorámica</PresentationFormat>
  <Paragraphs>74</Paragraphs>
  <Slides>13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0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Microsoft Office User</cp:lastModifiedBy>
  <cp:revision>199</cp:revision>
  <dcterms:created xsi:type="dcterms:W3CDTF">2021-04-29T18:58:34Z</dcterms:created>
  <dcterms:modified xsi:type="dcterms:W3CDTF">2024-12-23T14:41:17Z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